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3" r:id="rId6"/>
    <p:sldId id="256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38163-3163-4AC5-8170-1AD0FE20A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2B904E-2A88-4244-BC94-C33EAD4A67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ACE48-E610-4B89-AAC3-9659A4E6E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F2A50-3F1C-4BE5-BB61-D421F102E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E4B41-B4A3-4A25-B5C8-9D957EBDE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88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3B52B-14C3-4E31-81DE-051051444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8EB431-4923-47D5-B013-DCA543DE8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0F39C-695B-4A38-A6EE-AF2BF7035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C05F7-E8E0-414B-81AD-44EF7923D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9733A-FA7D-4D0D-810C-1E7A3493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8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2930FB-C590-4FFF-8A83-319BDFBB95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539BAA-A1BB-4573-9D4D-A97244EA5E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BA0F4-30E8-4509-B34A-8981C2ADE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47976-83CB-4D39-86E2-D9DA3E723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2AE0F-C9A4-41A8-8612-9C59BDF07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71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2DC3-9729-45AC-ACE3-1113E01DE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3F7CB-4166-4EF9-9046-E019EABCB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38FC7-4E30-4B17-B5B6-627844309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09890-6908-4888-BFF5-8A7C82B1E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ABC8C-6260-46A8-BCEE-1817E81EA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51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981CD-BC00-4987-83D8-BE93B6DB9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B8C051-208D-40C4-9AA1-149AD3D4B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16353-AA1B-4081-8530-71BE3BF49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93300-B8C3-4E41-BA59-709D6E1DD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FB339-7924-4289-BD07-FE4E35022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45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65B3C-6D7B-4F66-9A0F-D4C2D2E3C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7F5F5-B244-41BA-B66A-FE360DBDC0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618636-2D05-42BE-8820-FC402D806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D57728-3036-44CD-A6FE-ECFBB3975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B42CD4-56DE-43AB-B5D8-740743418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8ED929-F4E0-49A2-BBD1-FFFCD9E26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329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6A639-0ECA-4D88-BC98-3B778907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D0899-0337-4F31-8D09-76950AC3E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DF7215-48F1-4303-8E13-76E5D137F9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F4F9AE-0BF7-44CC-A8CC-BAE99D55A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7C2AED-F6CD-499E-BFDA-BDB7AFFF1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CCD1E1-F2EA-421F-9AB7-4C3EC3CC2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3118D5-677B-4952-BC15-5CBF362A3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E21F02-399F-4009-80F5-5D591CEA0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438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0D6C7-DC7B-471A-8E49-6E4F9E180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02805-FDCF-4EE2-B54B-A1E9DFA43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16488-3E9E-4D20-BA90-5613C1BFA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1405FF-4B7F-4844-B53C-996AA7B9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235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9DFA6-0174-4440-B5CE-807E972C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88834A-3FCD-45D6-9764-18A674F5C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60BC6F-3137-421D-BDB2-D2F2B1888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455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571D-0809-4567-A6F8-130DCF35F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E62FE-D87C-47CC-8457-9031FBB70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346CB5-681F-447B-8098-DFED0A93B4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1B861-6AC0-4F5F-9908-F31793FC4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162556-C119-45E0-9101-403549203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1552B-C5BD-4711-A23B-CDB1516EA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03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7268-1B7F-4DB8-8768-E064C4456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742E7C-672E-4611-B2F1-95ABE8BC8B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74A26-4D60-491F-BBB1-BFF87159B3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D5FD2-CB07-424E-8405-1EBA260A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044CF-189A-4248-AD2D-C49AC309D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E723-AFB9-4908-A16E-EFD669E34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29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AD730A-3B6B-4534-AE30-1EB6972A3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EF6E2F-558B-438C-A4F0-999472403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B98BE-CCC2-4DF1-A7DA-65BDE9C22C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4A5E2-404B-485A-83FC-DA115720CCCF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AA1E0-DF4B-4C37-B05E-C1D14EBEF5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EE390-2F16-47EA-92F9-D37B97F050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00B70-86FD-42E4-9CA1-E9739C36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85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99040A-0784-4C47-9C0A-9DC72AC19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17" y="174864"/>
            <a:ext cx="3924209" cy="115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57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ADB507-D9A4-4B22-9390-E9403642A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16" y="151142"/>
            <a:ext cx="3714750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350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E71245-0668-434D-81CB-D305E3D4E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07" t="10943" r="18292" b="19371"/>
          <a:stretch/>
        </p:blipFill>
        <p:spPr>
          <a:xfrm>
            <a:off x="284670" y="250166"/>
            <a:ext cx="6853875" cy="461366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1832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D0D96A-0376-4751-BEB2-2F352E0C80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04" t="60566" r="19412" b="30776"/>
          <a:stretch/>
        </p:blipFill>
        <p:spPr>
          <a:xfrm>
            <a:off x="175097" y="3136325"/>
            <a:ext cx="5739320" cy="497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966026-9910-466B-B8D9-1F5FD8B036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95" t="31205" r="34545" b="33192"/>
          <a:stretch/>
        </p:blipFill>
        <p:spPr>
          <a:xfrm>
            <a:off x="6222460" y="136188"/>
            <a:ext cx="5739320" cy="318006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D36D9C-5E8D-4BF0-89A0-0C07BE6842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32" t="56312" r="51743" b="37021"/>
          <a:stretch/>
        </p:blipFill>
        <p:spPr>
          <a:xfrm>
            <a:off x="6232188" y="3419272"/>
            <a:ext cx="4565514" cy="79180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E5326B-10C0-4B16-AABF-4F9157A4D3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007" t="13002" r="17915" b="25410"/>
          <a:stretch/>
        </p:blipFill>
        <p:spPr>
          <a:xfrm>
            <a:off x="184825" y="136188"/>
            <a:ext cx="5441991" cy="288166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84EC63E-BEFC-43DA-96A6-3CB66CEB96B2}"/>
              </a:ext>
            </a:extLst>
          </p:cNvPr>
          <p:cNvSpPr/>
          <p:nvPr/>
        </p:nvSpPr>
        <p:spPr>
          <a:xfrm>
            <a:off x="175097" y="126460"/>
            <a:ext cx="11796411" cy="4094347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931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7278F8-42B2-4CA5-BFEC-DFD93BCB52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11" t="18254" r="26090" b="22666"/>
          <a:stretch/>
        </p:blipFill>
        <p:spPr>
          <a:xfrm>
            <a:off x="252920" y="233463"/>
            <a:ext cx="5803573" cy="445526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73408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F8641B-B1B0-4274-9A99-537721867C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" t="955"/>
          <a:stretch/>
        </p:blipFill>
        <p:spPr>
          <a:xfrm>
            <a:off x="248479" y="248479"/>
            <a:ext cx="9374463" cy="582080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33646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ED9671-F205-41C0-B62C-E36BF1121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085" y="186566"/>
            <a:ext cx="5968913" cy="275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045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4</cp:revision>
  <dcterms:created xsi:type="dcterms:W3CDTF">2022-09-05T16:23:26Z</dcterms:created>
  <dcterms:modified xsi:type="dcterms:W3CDTF">2022-11-26T10:17:49Z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2022-09-05T16:23:26Z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25d40fbb-daa0-48f4-b922-74fe135902c2</vt:lpwstr>
  </property>
  <property fmtid="{D5CDD505-2E9C-101B-9397-08002B2CF9AE}" pid="8" name="MSIP_Label_19540963-e559-4020-8a90-fe8a502c2801_ContentBits">
    <vt:lpwstr>0</vt:lpwstr>
  </property>
</Properties>
</file>

<file path=docProps/thumbnail.jpeg>
</file>